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0" y="16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VPNs with OPENVPN &amp; Windscribe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Braxten Loppnow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996-56FF-4389-96BD-D0133110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VPN/ (in case you forgot)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D0D3-F7C3-4685-A420-BE2FE60A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 stands for Virtual Private Network.</a:t>
            </a:r>
          </a:p>
          <a:p>
            <a:r>
              <a:rPr lang="en-US" dirty="0"/>
              <a:t>Used as a secure tunneled connection to the internet.</a:t>
            </a:r>
          </a:p>
          <a:p>
            <a:r>
              <a:rPr lang="en-US" dirty="0"/>
              <a:t>Keeps data and online habits private, mean nobody can see it except you.</a:t>
            </a:r>
          </a:p>
          <a:p>
            <a:r>
              <a:rPr lang="en-US" dirty="0"/>
              <a:t>Also make it look like device is in a location where it isn’t. </a:t>
            </a:r>
          </a:p>
        </p:txBody>
      </p:sp>
    </p:spTree>
    <p:extLst>
      <p:ext uri="{BB962C8B-B14F-4D97-AF65-F5344CB8AC3E}">
        <p14:creationId xmlns:p14="http://schemas.microsoft.com/office/powerpoint/2010/main" val="306534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26F6-3BA1-4283-9F7C-3317E414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Graphic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FFB6C-D28E-4F52-9FE6-3F6C9D3C1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512" y="1679171"/>
            <a:ext cx="8560975" cy="48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0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9B97-1F15-439B-9359-687593E9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151A6-A151-42F7-B28E-409F44C5F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VPN services out there:</a:t>
            </a:r>
          </a:p>
          <a:p>
            <a:r>
              <a:rPr lang="en-US" dirty="0"/>
              <a:t>Express VPN, </a:t>
            </a:r>
            <a:r>
              <a:rPr lang="en-US" dirty="0" err="1"/>
              <a:t>NordVPN</a:t>
            </a:r>
            <a:r>
              <a:rPr lang="en-US" dirty="0"/>
              <a:t>, Windscribe, </a:t>
            </a:r>
            <a:r>
              <a:rPr lang="en-US" dirty="0" err="1"/>
              <a:t>AirVPN</a:t>
            </a:r>
            <a:r>
              <a:rPr lang="en-US" dirty="0"/>
              <a:t>, and </a:t>
            </a:r>
            <a:r>
              <a:rPr lang="en-US" dirty="0" err="1"/>
              <a:t>SurfShark</a:t>
            </a:r>
            <a:endParaRPr lang="en-US" dirty="0"/>
          </a:p>
          <a:p>
            <a:r>
              <a:rPr lang="en-US" dirty="0"/>
              <a:t>These all provide many secure “tunnels” to safely browse the internet.</a:t>
            </a:r>
          </a:p>
          <a:p>
            <a:r>
              <a:rPr lang="en-US" dirty="0"/>
              <a:t>All of these have on main thing in common: OpenVPN</a:t>
            </a:r>
          </a:p>
        </p:txBody>
      </p:sp>
    </p:spTree>
    <p:extLst>
      <p:ext uri="{BB962C8B-B14F-4D97-AF65-F5344CB8AC3E}">
        <p14:creationId xmlns:p14="http://schemas.microsoft.com/office/powerpoint/2010/main" val="356931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F615-27C5-488D-ABBA-975CB458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OpenVPN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050C6-9E52-4A3F-8DDE-AEFF8BD69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OpenVPN is an open-source protocol that is used to facilitate a secure tunnel between two points in a network.</a:t>
            </a:r>
          </a:p>
          <a:p>
            <a:r>
              <a:rPr lang="en-US" dirty="0"/>
              <a:t>While not a VPN service per se, it is utilized by almost every VPN service.</a:t>
            </a:r>
          </a:p>
          <a:p>
            <a:r>
              <a:rPr lang="en-US" dirty="0"/>
              <a:t>It also uses OpenSSL to help keep connection secure and private.</a:t>
            </a:r>
          </a:p>
          <a:p>
            <a:r>
              <a:rPr lang="en-US" dirty="0"/>
              <a:t>Also, OpenVPN uses the TLS/SSL protocol and can travel through firewalls and network address translators.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4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4FAA-BDE9-4DC3-A3C4-FD982BA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AirVPN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69FF-FA23-4CE8-96FA-A7C4671EE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AirVPN</a:t>
            </a:r>
            <a:r>
              <a:rPr lang="en-US" dirty="0"/>
              <a:t> is one of many VPN Service providers.</a:t>
            </a:r>
          </a:p>
          <a:p>
            <a:r>
              <a:rPr lang="en-US" dirty="0"/>
              <a:t>It uses the OpenVPN protocols for its connection, namely OpenVPN UDP, and OpenVPN TCP.</a:t>
            </a:r>
          </a:p>
          <a:p>
            <a:r>
              <a:rPr lang="en-US" dirty="0"/>
              <a:t>Works on nearly every device, from computer to iPads, to Android phones.</a:t>
            </a:r>
          </a:p>
        </p:txBody>
      </p:sp>
    </p:spTree>
    <p:extLst>
      <p:ext uri="{BB962C8B-B14F-4D97-AF65-F5344CB8AC3E}">
        <p14:creationId xmlns:p14="http://schemas.microsoft.com/office/powerpoint/2010/main" val="242205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A9E9-0D08-471A-B8A7-0D685778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12336"/>
            <a:ext cx="9905998" cy="1478570"/>
          </a:xfrm>
        </p:spPr>
        <p:txBody>
          <a:bodyPr/>
          <a:lstStyle/>
          <a:p>
            <a:r>
              <a:rPr lang="en-US" dirty="0"/>
              <a:t>Let’s see how they work with Wireshark…</a:t>
            </a:r>
          </a:p>
        </p:txBody>
      </p:sp>
    </p:spTree>
    <p:extLst>
      <p:ext uri="{BB962C8B-B14F-4D97-AF65-F5344CB8AC3E}">
        <p14:creationId xmlns:p14="http://schemas.microsoft.com/office/powerpoint/2010/main" val="546385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811</TotalTime>
  <Words>230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VPNs with OPENVPN &amp; Windscribe</vt:lpstr>
      <vt:lpstr>What is VPN/ (in case you forgot)</vt:lpstr>
      <vt:lpstr>Example Graphic</vt:lpstr>
      <vt:lpstr>VPN Services</vt:lpstr>
      <vt:lpstr>OpenVPN</vt:lpstr>
      <vt:lpstr>AirVPN</vt:lpstr>
      <vt:lpstr>Let’s see how they work with Wireshark…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VPNs with OPENVPN &amp; Windscribe</dc:title>
  <dc:creator>braxten loppnow</dc:creator>
  <cp:lastModifiedBy>braxten loppnow</cp:lastModifiedBy>
  <cp:revision>7</cp:revision>
  <dcterms:created xsi:type="dcterms:W3CDTF">2021-05-05T01:53:19Z</dcterms:created>
  <dcterms:modified xsi:type="dcterms:W3CDTF">2021-05-05T17:31:53Z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